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21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5E7396D-D10C-1347-8DED-7B1689D9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478756"/>
            <a:ext cx="6680200" cy="439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127167" y="2120900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273801" y="47117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17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F6350D2-A851-B649-B12E-BA79CBD2D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067" y="1500188"/>
            <a:ext cx="5117766" cy="43513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1ECA975-0E08-7A47-A5BF-87477610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500188"/>
            <a:ext cx="6654800" cy="436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353800" y="269875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74%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4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83%, 81%, 84%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353800" y="3606799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477666" y="181824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94467" y="3429000"/>
            <a:ext cx="907634" cy="1928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960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Gradient boost, Random Forest, KNN,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Adaboost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and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82% recall (Random Forest – 5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100" y="365124"/>
            <a:ext cx="7772400" cy="65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705</Words>
  <Application>Microsoft Macintosh PowerPoint</Application>
  <PresentationFormat>Widescreen</PresentationFormat>
  <Paragraphs>181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74</cp:revision>
  <dcterms:created xsi:type="dcterms:W3CDTF">2020-08-10T14:55:56Z</dcterms:created>
  <dcterms:modified xsi:type="dcterms:W3CDTF">2020-10-20T20:24:47Z</dcterms:modified>
</cp:coreProperties>
</file>